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2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5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3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1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2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4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75A7-5C7D-4A49-94BF-176958AA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51AD-2A6E-4968-803F-C61DA4E9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8EEF-9771-4B4A-840A-3231E64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CC184-48F1-4D45-ADA8-F59E369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6D90-56D7-435F-BEC4-9F83268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AB021-7477-489C-8163-374C18378542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8BFD-A265-46B9-B72C-1CD25391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848-BF2B-418F-86C3-5C46742A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AC62-AC4F-4275-B2AA-1A83C82B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4F34-B667-418E-AE4A-3A4CB6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380FC-13F5-4B90-8E1B-4654B8D7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88D13-0CA0-497C-8C39-CDCD1C0356B1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0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10200-2406-4777-9E23-4B9AF77B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3BE4-C88D-4B8E-AFA2-ECBFF1AB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17EAA-A19B-4916-AEFA-29780EC62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2DD2-8D1C-4F2F-937C-B41720CAFC5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53A9F-9E61-4E02-B217-95C27E353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887A6-4364-40D3-B783-5FD4DDF71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C49E8-AE7C-49BE-B93E-EF6345526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1FF8-500C-48F1-9E4E-21F8B81D6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F953D-1A8E-4F56-B7DB-345D0B0AD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5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rmanna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0034"/>
      </a:accent1>
      <a:accent2>
        <a:srgbClr val="0093B2"/>
      </a:accent2>
      <a:accent3>
        <a:srgbClr val="830065"/>
      </a:accent3>
      <a:accent4>
        <a:srgbClr val="6BA539"/>
      </a:accent4>
      <a:accent5>
        <a:srgbClr val="DB8A06"/>
      </a:accent5>
      <a:accent6>
        <a:srgbClr val="002A3A"/>
      </a:accent6>
      <a:hlink>
        <a:srgbClr val="0563C1"/>
      </a:hlink>
      <a:folHlink>
        <a:srgbClr val="954F72"/>
      </a:folHlink>
    </a:clrScheme>
    <a:fontScheme name="New Fonts Scheme">
      <a:majorFont>
        <a:latin typeface="Poppins Black"/>
        <a:ea typeface=""/>
        <a:cs typeface=""/>
      </a:majorFont>
      <a:minorFont>
        <a:latin typeface="Source Serif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90B25C5D08443A2D48E4B056D4E97" ma:contentTypeVersion="11" ma:contentTypeDescription="Create a new document." ma:contentTypeScope="" ma:versionID="527bd113a1b75fe57a691452d2ebe18a">
  <xsd:schema xmlns:xsd="http://www.w3.org/2001/XMLSchema" xmlns:xs="http://www.w3.org/2001/XMLSchema" xmlns:p="http://schemas.microsoft.com/office/2006/metadata/properties" xmlns:ns2="7cc3256f-2bf1-4048-ae05-2b4b6647ecbe" targetNamespace="http://schemas.microsoft.com/office/2006/metadata/properties" ma:root="true" ma:fieldsID="d499d1e9d4fc8f9f1420d59f85ab2f12" ns2:_="">
    <xsd:import namespace="7cc3256f-2bf1-4048-ae05-2b4b6647ec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3256f-2bf1-4048-ae05-2b4b6647e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11EF50-B24B-4F8A-8F49-17DEB3A31D04}"/>
</file>

<file path=customXml/itemProps2.xml><?xml version="1.0" encoding="utf-8"?>
<ds:datastoreItem xmlns:ds="http://schemas.openxmlformats.org/officeDocument/2006/customXml" ds:itemID="{7489FE9B-25D2-4127-8116-F0D611D300D1}"/>
</file>

<file path=customXml/itemProps3.xml><?xml version="1.0" encoding="utf-8"?>
<ds:datastoreItem xmlns:ds="http://schemas.openxmlformats.org/officeDocument/2006/customXml" ds:itemID="{67A851C8-B2FA-4ABF-A856-49DBEEBA8C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 Black</vt:lpstr>
      <vt:lpstr>Source Serif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Solomon</dc:creator>
  <cp:lastModifiedBy>James Solomon</cp:lastModifiedBy>
  <cp:revision>1</cp:revision>
  <dcterms:created xsi:type="dcterms:W3CDTF">2021-08-23T15:57:32Z</dcterms:created>
  <dcterms:modified xsi:type="dcterms:W3CDTF">2021-08-23T15:57:32Z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0x010100D0F90B25C5D08443A2D48E4B056D4E97</vt:lpwstr>
  </property>
</Properties>
</file>