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87" d="100"/>
          <a:sy n="87" d="100"/>
        </p:scale>
        <p:origin x="29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935896"/>
            <a:ext cx="5486400" cy="1751221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5809883"/>
            <a:ext cx="5486400" cy="2207683"/>
          </a:xfrm>
        </p:spPr>
        <p:txBody>
          <a:bodyPr/>
          <a:lstStyle>
            <a:lvl1pPr marL="0" indent="0" algn="ctr">
              <a:buNone/>
              <a:defRPr sz="1800" b="0" i="0">
                <a:latin typeface="Poppins" pitchFamily="2" charset="77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C10C09-7835-7B43-902D-5AFBE16D4F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7525" y="622299"/>
            <a:ext cx="5483225" cy="318346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7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Poppins" pitchFamily="2" charset="77"/>
              </a:defRPr>
            </a:lvl1pPr>
            <a:lvl2pPr>
              <a:defRPr b="0" i="0">
                <a:latin typeface="Poppins" pitchFamily="2" charset="77"/>
              </a:defRPr>
            </a:lvl2pPr>
            <a:lvl3pPr>
              <a:defRPr b="0" i="0">
                <a:latin typeface="Poppins" pitchFamily="2" charset="77"/>
              </a:defRPr>
            </a:lvl3pPr>
            <a:lvl4pPr>
              <a:defRPr b="0" i="0">
                <a:latin typeface="Poppins" pitchFamily="2" charset="77"/>
              </a:defRPr>
            </a:lvl4pPr>
            <a:lvl5pPr>
              <a:defRPr b="0" i="0">
                <a:latin typeface="Poppins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4933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588327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588327" cy="2000249"/>
          </a:xfrm>
        </p:spPr>
        <p:txBody>
          <a:bodyPr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Poppins" pitchFamily="2" charset="77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3279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584380" cy="5801784"/>
          </a:xfrm>
        </p:spPr>
        <p:txBody>
          <a:bodyPr/>
          <a:lstStyle>
            <a:lvl1pPr>
              <a:defRPr b="0" i="0">
                <a:latin typeface="Poppins" pitchFamily="2" charset="77"/>
              </a:defRPr>
            </a:lvl1pPr>
            <a:lvl2pPr>
              <a:defRPr b="0" i="0">
                <a:latin typeface="Poppins" pitchFamily="2" charset="77"/>
              </a:defRPr>
            </a:lvl2pPr>
            <a:lvl3pPr>
              <a:defRPr b="0" i="0">
                <a:latin typeface="Poppins" pitchFamily="2" charset="77"/>
              </a:defRPr>
            </a:lvl3pPr>
            <a:lvl4pPr>
              <a:defRPr b="0" i="0">
                <a:latin typeface="Poppins" pitchFamily="2" charset="77"/>
              </a:defRPr>
            </a:lvl4pPr>
            <a:lvl5pPr>
              <a:defRPr b="0" i="0">
                <a:latin typeface="Poppins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584380" cy="5801784"/>
          </a:xfrm>
        </p:spPr>
        <p:txBody>
          <a:bodyPr/>
          <a:lstStyle>
            <a:lvl1pPr>
              <a:defRPr b="0" i="0">
                <a:latin typeface="Poppins" pitchFamily="2" charset="77"/>
              </a:defRPr>
            </a:lvl1pPr>
            <a:lvl2pPr>
              <a:defRPr b="0" i="0">
                <a:latin typeface="Poppins" pitchFamily="2" charset="77"/>
              </a:defRPr>
            </a:lvl2pPr>
            <a:lvl3pPr>
              <a:defRPr b="0" i="0">
                <a:latin typeface="Poppins" pitchFamily="2" charset="77"/>
              </a:defRPr>
            </a:lvl3pPr>
            <a:lvl4pPr>
              <a:defRPr b="0" i="0">
                <a:latin typeface="Poppins" pitchFamily="2" charset="77"/>
              </a:defRPr>
            </a:lvl4pPr>
            <a:lvl5pPr>
              <a:defRPr b="0" i="0">
                <a:latin typeface="Poppins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5365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1"/>
            <a:ext cx="2558528" cy="1098549"/>
          </a:xfrm>
        </p:spPr>
        <p:txBody>
          <a:bodyPr anchor="b"/>
          <a:lstStyle>
            <a:lvl1pPr marL="0" indent="0">
              <a:buNone/>
              <a:defRPr sz="1800" b="0" i="0">
                <a:latin typeface="Poppins" pitchFamily="2" charset="77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558528" cy="4912784"/>
          </a:xfrm>
        </p:spPr>
        <p:txBody>
          <a:bodyPr/>
          <a:lstStyle>
            <a:lvl1pPr>
              <a:defRPr b="0" i="0">
                <a:latin typeface="Poppins" pitchFamily="2" charset="77"/>
              </a:defRPr>
            </a:lvl1pPr>
            <a:lvl2pPr>
              <a:defRPr b="0" i="0">
                <a:latin typeface="Poppins" pitchFamily="2" charset="77"/>
              </a:defRPr>
            </a:lvl2pPr>
            <a:lvl3pPr>
              <a:defRPr b="0" i="0">
                <a:latin typeface="Poppins" pitchFamily="2" charset="77"/>
              </a:defRPr>
            </a:lvl3pPr>
            <a:lvl4pPr>
              <a:defRPr b="0" i="0">
                <a:latin typeface="Poppins" pitchFamily="2" charset="77"/>
              </a:defRPr>
            </a:lvl4pPr>
            <a:lvl5pPr>
              <a:defRPr b="0" i="0">
                <a:latin typeface="Poppins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1"/>
            <a:ext cx="2571128" cy="1098549"/>
          </a:xfrm>
        </p:spPr>
        <p:txBody>
          <a:bodyPr anchor="b"/>
          <a:lstStyle>
            <a:lvl1pPr marL="0" indent="0">
              <a:buNone/>
              <a:defRPr sz="1800" b="0" i="0">
                <a:latin typeface="Poppins" pitchFamily="2" charset="77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571128" cy="4912784"/>
          </a:xfrm>
        </p:spPr>
        <p:txBody>
          <a:bodyPr/>
          <a:lstStyle>
            <a:lvl1pPr>
              <a:defRPr b="0" i="0">
                <a:latin typeface="Poppins" pitchFamily="2" charset="77"/>
              </a:defRPr>
            </a:lvl1pPr>
            <a:lvl2pPr>
              <a:defRPr b="0" i="0">
                <a:latin typeface="Poppins" pitchFamily="2" charset="77"/>
              </a:defRPr>
            </a:lvl2pPr>
            <a:lvl3pPr>
              <a:defRPr b="0" i="0">
                <a:latin typeface="Poppins" pitchFamily="2" charset="77"/>
              </a:defRPr>
            </a:lvl3pPr>
            <a:lvl4pPr>
              <a:defRPr b="0" i="0">
                <a:latin typeface="Poppins" pitchFamily="2" charset="77"/>
              </a:defRPr>
            </a:lvl4pPr>
            <a:lvl5pPr>
              <a:defRPr b="0" i="0">
                <a:latin typeface="Poppins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3876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77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223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153953" cy="6498167"/>
          </a:xfrm>
        </p:spPr>
        <p:txBody>
          <a:bodyPr/>
          <a:lstStyle>
            <a:lvl1pPr>
              <a:defRPr sz="2400" b="0" i="0">
                <a:latin typeface="Poppins" pitchFamily="2" charset="77"/>
              </a:defRPr>
            </a:lvl1pPr>
            <a:lvl2pPr>
              <a:defRPr sz="2100" b="0" i="0">
                <a:latin typeface="Poppins" pitchFamily="2" charset="77"/>
              </a:defRPr>
            </a:lvl2pPr>
            <a:lvl3pPr>
              <a:defRPr sz="1800" b="0" i="0">
                <a:latin typeface="Poppins" pitchFamily="2" charset="77"/>
              </a:defRPr>
            </a:lvl3pPr>
            <a:lvl4pPr>
              <a:defRPr sz="1500" b="0" i="0">
                <a:latin typeface="Poppins" pitchFamily="2" charset="77"/>
              </a:defRPr>
            </a:lvl4pPr>
            <a:lvl5pPr>
              <a:defRPr sz="1500" b="0" i="0">
                <a:latin typeface="Poppins" pitchFamily="2" charset="77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 b="0" i="0">
                <a:latin typeface="Poppins" pitchFamily="2" charset="77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21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167205" cy="6498167"/>
          </a:xfrm>
        </p:spPr>
        <p:txBody>
          <a:bodyPr anchor="t"/>
          <a:lstStyle>
            <a:lvl1pPr marL="0" indent="0">
              <a:buNone/>
              <a:defRPr sz="2400" b="0" i="0">
                <a:latin typeface="Poppins" pitchFamily="2" charset="77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 b="0" i="0">
                <a:latin typeface="Poppins" pitchFamily="2" charset="77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1124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5720" y="486836"/>
            <a:ext cx="558475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5720" y="2434167"/>
            <a:ext cx="558475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CBBAAE-77D9-FF47-83E7-7CCBD8DDA932}"/>
              </a:ext>
            </a:extLst>
          </p:cNvPr>
          <p:cNvSpPr/>
          <p:nvPr userDrawn="1"/>
        </p:nvSpPr>
        <p:spPr>
          <a:xfrm>
            <a:off x="0" y="0"/>
            <a:ext cx="242371" cy="9144001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b="0" i="0" dirty="0">
              <a:latin typeface="Poppins" pitchFamily="2" charset="77"/>
            </a:endParaRPr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E9F1C52-73D5-3C4A-B5A8-DAAA2F36BACE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636558" y="8475135"/>
            <a:ext cx="2023066" cy="418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52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Poppins ExtraBold" pitchFamily="2" charset="77"/>
          <a:ea typeface="+mj-ea"/>
          <a:cs typeface="Poppins ExtraBold" pitchFamily="2" charset="77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Poppins" pitchFamily="2" charset="77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Poppins" pitchFamily="2" charset="77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Poppins" pitchFamily="2" charset="77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Poppins" pitchFamily="2" charset="77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Poppins" pitchFamily="2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151A-1E43-D540-8378-3A532D7582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0087ED-A8B7-7E43-9594-66A2E4223C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815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ermanna Colors">
      <a:dk1>
        <a:srgbClr val="002A3A"/>
      </a:dk1>
      <a:lt1>
        <a:srgbClr val="FFFFFF"/>
      </a:lt1>
      <a:dk2>
        <a:srgbClr val="636669"/>
      </a:dk2>
      <a:lt2>
        <a:srgbClr val="E7E6E6"/>
      </a:lt2>
      <a:accent1>
        <a:srgbClr val="A20B34"/>
      </a:accent1>
      <a:accent2>
        <a:srgbClr val="0093B2"/>
      </a:accent2>
      <a:accent3>
        <a:srgbClr val="830065"/>
      </a:accent3>
      <a:accent4>
        <a:srgbClr val="D86018"/>
      </a:accent4>
      <a:accent5>
        <a:srgbClr val="6BA538"/>
      </a:accent5>
      <a:accent6>
        <a:srgbClr val="DB8A06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F90B25C5D08443A2D48E4B056D4E97" ma:contentTypeVersion="11" ma:contentTypeDescription="Create a new document." ma:contentTypeScope="" ma:versionID="527bd113a1b75fe57a691452d2ebe18a">
  <xsd:schema xmlns:xsd="http://www.w3.org/2001/XMLSchema" xmlns:xs="http://www.w3.org/2001/XMLSchema" xmlns:p="http://schemas.microsoft.com/office/2006/metadata/properties" xmlns:ns2="7cc3256f-2bf1-4048-ae05-2b4b6647ecbe" targetNamespace="http://schemas.microsoft.com/office/2006/metadata/properties" ma:root="true" ma:fieldsID="d499d1e9d4fc8f9f1420d59f85ab2f12" ns2:_="">
    <xsd:import namespace="7cc3256f-2bf1-4048-ae05-2b4b6647ec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c3256f-2bf1-4048-ae05-2b4b6647ec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65AC4A3-7B71-4B6E-9D1B-E2198ECE2017}"/>
</file>

<file path=customXml/itemProps2.xml><?xml version="1.0" encoding="utf-8"?>
<ds:datastoreItem xmlns:ds="http://schemas.openxmlformats.org/officeDocument/2006/customXml" ds:itemID="{D0BDF1C5-2E11-4BAC-ACA4-E5E6E387C91A}"/>
</file>

<file path=customXml/itemProps3.xml><?xml version="1.0" encoding="utf-8"?>
<ds:datastoreItem xmlns:ds="http://schemas.openxmlformats.org/officeDocument/2006/customXml" ds:itemID="{144730EA-491D-4831-8D67-FA92A9B6E60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Poppins</vt:lpstr>
      <vt:lpstr>Poppins ExtraBold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James Solomon</cp:lastModifiedBy>
  <cp:revision>12</cp:revision>
  <dcterms:created xsi:type="dcterms:W3CDTF">2021-05-24T19:06:56Z</dcterms:created>
  <dcterms:modified xsi:type="dcterms:W3CDTF">2021-07-13T12:13:51Z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0x010100D0F90B25C5D08443A2D48E4B056D4E97</vt:lpwstr>
  </property>
</Properties>
</file>